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89" r:id="rId9"/>
    <p:sldId id="290" r:id="rId10"/>
    <p:sldId id="291" r:id="rId11"/>
    <p:sldId id="292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erna.birisik@iskur.gov.tr" TargetMode="External"/><Relationship Id="rId2" Type="http://schemas.openxmlformats.org/officeDocument/2006/relationships/hyperlink" Target="mailto:naki.caltiner@iskur.gov.tr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hyperlink" Target="mailto:murat.gollu@iskur.gov.t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b="1" dirty="0" smtClean="0"/>
              <a:t>TÜRKİYE İŞ KURUMU</a:t>
            </a:r>
            <a:endParaRPr lang="tr-TR" sz="6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66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MESLEKLERİ TANI…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Mesleğin getirilerini o mesleği seçmeden önce bilmek, çalışma ortamını tanımak, çalışmaya başladığımızda şok olmamızı önler.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2636912"/>
            <a:ext cx="4680519" cy="3470982"/>
          </a:xfrm>
        </p:spPr>
      </p:pic>
    </p:spTree>
    <p:extLst>
      <p:ext uri="{BB962C8B-B14F-4D97-AF65-F5344CB8AC3E}">
        <p14:creationId xmlns:p14="http://schemas.microsoft.com/office/powerpoint/2010/main" xmlns="" val="38154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 ZAMANI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Tüm bu adımlardan sonra sıra en hayati kısma geldi…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MESLEĞİ SEÇME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3143" y="2679700"/>
            <a:ext cx="3446463" cy="3446463"/>
          </a:xfrm>
        </p:spPr>
      </p:pic>
    </p:spTree>
    <p:extLst>
      <p:ext uri="{BB962C8B-B14F-4D97-AF65-F5344CB8AC3E}">
        <p14:creationId xmlns:p14="http://schemas.microsoft.com/office/powerpoint/2010/main" xmlns="" val="363623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YANLIŞ MESLEK SEÇİMİ…</a:t>
            </a:r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Yanlış mesleği seçmenin bazı sonuçları vardır: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Verimsiz çalışma,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İşten memnun olmama,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Başarısızlık,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MUTSUZLUK…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D:\Profil\ferhat.kocaer\Desktop\SUNUM FOTO\indi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912"/>
            <a:ext cx="396044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8. SINIF SONUNDA LİSE TERCİHİ;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Meslek liseleri ve İmam-Hatip liseleri,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Anadolu ve Fen liseleri,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Sosyal bilimler, Spor liseleri ve Askeri okullar.</a:t>
            </a:r>
          </a:p>
          <a:p>
            <a:pPr marL="0" indent="0">
              <a:buNone/>
            </a:pPr>
            <a:r>
              <a:rPr lang="tr-TR" dirty="0" smtClean="0"/>
              <a:t>9. SINIFTA ALAN TERCİHİ;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Sayısal, sözel ve eşit ağırlık. </a:t>
            </a:r>
          </a:p>
          <a:p>
            <a:pPr marL="0" indent="0">
              <a:buNone/>
            </a:pPr>
            <a:r>
              <a:rPr lang="tr-TR" dirty="0" smtClean="0"/>
              <a:t>12. SINIFTA ÜNİVERSİTE BÖLÜM TERCİHİ.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MESLEK SEÇİMİNDE DÖNÜM NOKTALARI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 LİSELERİ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   ENDÜSTRİ MESLEK LİSELERİ</a:t>
            </a:r>
          </a:p>
          <a:p>
            <a:pPr marL="0" indent="0">
              <a:buNone/>
            </a:pPr>
            <a:r>
              <a:rPr lang="tr-TR" dirty="0" smtClean="0"/>
              <a:t>   Mesleki eğitim verilen liselerdir. Lise bitiminde çalışmaya başlanabilir ya da sınavsız geçişle aynı bölümün 2 yıllık üniversitesine geçilir.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2420888"/>
            <a:ext cx="4392488" cy="3672408"/>
          </a:xfrm>
        </p:spPr>
      </p:pic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MESLEK LİSELERİ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KIZ MESLEK LİSELERİ</a:t>
            </a:r>
          </a:p>
          <a:p>
            <a:pPr marL="0" indent="0">
              <a:buNone/>
            </a:pPr>
            <a:r>
              <a:rPr lang="tr-TR" dirty="0" smtClean="0"/>
              <a:t>      Yalnızca kızlara eğitim veren bu okullarda,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Yiyecek-içecek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Giyim moda tasarımı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Çocuk bakımı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ibi bölümler mevcuttur.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708920"/>
            <a:ext cx="4169097" cy="3528392"/>
          </a:xfrm>
        </p:spPr>
      </p:pic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ANADOLU VE FEN LİSELERİ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Mesleki eğitimden farklı olarak bu okullarda üniversiteye yönelik eğitim verilir ve bu okullara SBS olarak bildiğimiz seviye belirleme sınavından aldığımız puanla girilir.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420888"/>
            <a:ext cx="4176464" cy="3312368"/>
          </a:xfrm>
        </p:spPr>
      </p:pic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BİLİMLER VE SPOR LİSELERİ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SOSYAL BİLİMLER 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625" y="3539331"/>
            <a:ext cx="3810000" cy="2476500"/>
          </a:xfrm>
        </p:spPr>
      </p:pic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SPOR LİSELERİ</a:t>
            </a:r>
            <a:endParaRPr lang="tr-TR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3607367"/>
            <a:ext cx="3822700" cy="2340428"/>
          </a:xfrm>
        </p:spPr>
      </p:pic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276872"/>
            <a:ext cx="5119290" cy="3462511"/>
          </a:xfrm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ASKERİ LİSELER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AYRINTILI BİLGİ İÇİN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 ATATÜRK MAHALLESİ KORKMAZ SOKAK  NO:16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SİNCAN/ANKARA</a:t>
            </a:r>
          </a:p>
          <a:p>
            <a:pPr marL="0" indent="0">
              <a:buNone/>
            </a:pPr>
            <a:r>
              <a:rPr lang="tr-TR" dirty="0" smtClean="0"/>
              <a:t>           TEL: 269 40 10</a:t>
            </a:r>
          </a:p>
          <a:p>
            <a:pPr marL="0" indent="0">
              <a:buNone/>
            </a:pPr>
            <a:r>
              <a:rPr lang="tr-TR" dirty="0" smtClean="0"/>
              <a:t>        www.iskur.gov.tr</a:t>
            </a:r>
          </a:p>
          <a:p>
            <a:pPr marL="0" indent="0">
              <a:buNone/>
            </a:pPr>
            <a:r>
              <a:rPr lang="tr-TR" dirty="0" smtClean="0">
                <a:hlinkClick r:id="rId2"/>
              </a:rPr>
              <a:t>naki.caltiner@iskur.gov.tr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hlinkClick r:id="rId3"/>
              </a:rPr>
              <a:t>berna.birisik@iskur.gov.tr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hlinkClick r:id="rId4"/>
              </a:rPr>
              <a:t>murat.gollu@iskur.gov.tr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212976"/>
            <a:ext cx="3822700" cy="1529667"/>
          </a:xfrm>
        </p:spPr>
      </p:pic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11561" y="2348880"/>
            <a:ext cx="7668840" cy="377728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LİSE VE ÜNİVERSİTE TERCİHİ KONUSUNDA,</a:t>
            </a:r>
            <a:endParaRPr lang="tr-TR" dirty="0"/>
          </a:p>
          <a:p>
            <a:r>
              <a:rPr lang="tr-TR" dirty="0" smtClean="0"/>
              <a:t>MESLEK SEÇME KONUSUNDA,</a:t>
            </a:r>
          </a:p>
          <a:p>
            <a:r>
              <a:rPr lang="tr-TR" dirty="0" smtClean="0"/>
              <a:t>İŞ ARAMA KONUSUNDA,</a:t>
            </a:r>
          </a:p>
          <a:p>
            <a:r>
              <a:rPr lang="tr-TR" dirty="0" smtClean="0"/>
              <a:t>İŞ GÖRÜŞMELERİNİN NASIL YAPILACAĞI KONUSUNDA,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SİZLERE BİLGİ VERİR.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 VE </a:t>
            </a:r>
            <a:r>
              <a:rPr lang="tr-TR" smtClean="0"/>
              <a:t>MESLEK </a:t>
            </a:r>
            <a:r>
              <a:rPr lang="tr-TR" smtClean="0"/>
              <a:t>DANIŞMANLIĞI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TEŞEKKÜR EDERİZ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BÜYÜYÜNCE NE OLACAKTIK?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2060848"/>
            <a:ext cx="4536504" cy="4464496"/>
          </a:xfrm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POLİS Mİ?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060848"/>
            <a:ext cx="5616624" cy="4219550"/>
          </a:xfrm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İTFAİYECİ Mİ?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2060848"/>
            <a:ext cx="4059118" cy="4281339"/>
          </a:xfrm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YOKSA DOKTOR MU?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924943"/>
            <a:ext cx="7408333" cy="3201219"/>
          </a:xfrm>
        </p:spPr>
        <p:txBody>
          <a:bodyPr/>
          <a:lstStyle/>
          <a:p>
            <a:r>
              <a:rPr lang="tr-TR" dirty="0" smtClean="0"/>
              <a:t>YETENEKLERİNİ BELİRLEME,</a:t>
            </a:r>
          </a:p>
          <a:p>
            <a:r>
              <a:rPr lang="tr-TR" dirty="0" smtClean="0"/>
              <a:t>İLGİ ALANLARINI BELİRLEME,</a:t>
            </a:r>
          </a:p>
          <a:p>
            <a:r>
              <a:rPr lang="tr-TR" dirty="0" smtClean="0"/>
              <a:t>MESLEKLERİ TANIMA,</a:t>
            </a:r>
          </a:p>
          <a:p>
            <a:r>
              <a:rPr lang="tr-TR" dirty="0" smtClean="0"/>
              <a:t>HANGİ MESLEĞİ SEÇECEĞİNE KARAR VERME…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 SEÇİMİ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YETENEĞİNİ BELİRLE…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Kişinin kendini tanıması en önemli adımdır. Neler yapabileceğini bilen ve eksik yönlerini tamamlayan kişi başarı yolunda önemli bir adım atmış olur.</a:t>
            </a:r>
          </a:p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KENDİNİ İNŞA ET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132856"/>
            <a:ext cx="3938607" cy="4353347"/>
          </a:xfrm>
        </p:spPr>
      </p:pic>
    </p:spTree>
    <p:extLst>
      <p:ext uri="{BB962C8B-B14F-4D97-AF65-F5344CB8AC3E}">
        <p14:creationId xmlns:p14="http://schemas.microsoft.com/office/powerpoint/2010/main" xmlns="" val="11305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İLGİ ALANINI TESPİT ET…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 Sizinle bütünleşmemiş bir alan üretken ve verimli olmanızı engeller, ilginizin olmadığı ve verimsiz olduğunuz bir meslek sizi mutlu etmez…</a:t>
            </a:r>
          </a:p>
          <a:p>
            <a:pPr marL="0" indent="0" algn="ctr">
              <a:buNone/>
            </a:pPr>
            <a:r>
              <a:rPr lang="tr-TR" dirty="0" smtClean="0"/>
              <a:t> İLGİLİ OLDUĞUN KONULARI TESPİT ET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492896"/>
            <a:ext cx="4241105" cy="3358976"/>
          </a:xfrm>
        </p:spPr>
      </p:pic>
    </p:spTree>
    <p:extLst>
      <p:ext uri="{BB962C8B-B14F-4D97-AF65-F5344CB8AC3E}">
        <p14:creationId xmlns:p14="http://schemas.microsoft.com/office/powerpoint/2010/main" xmlns="" val="25847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</TotalTime>
  <Words>354</Words>
  <Application>Microsoft Office PowerPoint</Application>
  <PresentationFormat>Ekran Gösterisi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Dalga Biçimi</vt:lpstr>
      <vt:lpstr>TÜRKİYE İŞ KURUMU</vt:lpstr>
      <vt:lpstr>İŞ VE MESLEK DANIŞMANLIĞI</vt:lpstr>
      <vt:lpstr>BÜYÜYÜNCE NE OLACAKTIK?</vt:lpstr>
      <vt:lpstr>POLİS Mİ?</vt:lpstr>
      <vt:lpstr>İTFAİYECİ Mİ?</vt:lpstr>
      <vt:lpstr>YOKSA DOKTOR MU?</vt:lpstr>
      <vt:lpstr>MESLEK SEÇİMİ</vt:lpstr>
      <vt:lpstr>YETENEĞİNİ BELİRLE…</vt:lpstr>
      <vt:lpstr>İLGİ ALANINI TESPİT ET…</vt:lpstr>
      <vt:lpstr>MESLEKLERİ TANI…</vt:lpstr>
      <vt:lpstr>KARAR ZAMANI</vt:lpstr>
      <vt:lpstr>YANLIŞ MESLEK SEÇİMİ…</vt:lpstr>
      <vt:lpstr>MESLEK SEÇİMİNDE DÖNÜM NOKTALARI</vt:lpstr>
      <vt:lpstr>MESLEK LİSELERİ</vt:lpstr>
      <vt:lpstr>MESLEK LİSELERİ</vt:lpstr>
      <vt:lpstr>ANADOLU VE FEN LİSELERİ</vt:lpstr>
      <vt:lpstr>SOSYAL BİLİMLER VE SPOR LİSELERİ</vt:lpstr>
      <vt:lpstr>ASKERİ LİSELER</vt:lpstr>
      <vt:lpstr>AYRINTILI BİLGİ İÇİN</vt:lpstr>
      <vt:lpstr>TEŞEKKÜR EDERİZ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İŞ KURUMU</dc:title>
  <dc:creator>Naki ÇALTINER</dc:creator>
  <cp:lastModifiedBy>K</cp:lastModifiedBy>
  <cp:revision>40</cp:revision>
  <dcterms:created xsi:type="dcterms:W3CDTF">2012-12-17T12:19:39Z</dcterms:created>
  <dcterms:modified xsi:type="dcterms:W3CDTF">2016-03-11T06:33:44Z</dcterms:modified>
</cp:coreProperties>
</file>