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agligim.gov.tr/depo/sagligimyeni/sagliklihayat/cocuk_sagligi/kucuk_resimler/hsgm_okulsaglig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5016" cy="631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1908720" y="35527"/>
            <a:ext cx="7772400" cy="1780108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OKUL SAĞLIĞI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567748"/>
            <a:ext cx="8748463" cy="3450696"/>
          </a:xfrm>
        </p:spPr>
        <p:txBody>
          <a:bodyPr/>
          <a:lstStyle/>
          <a:p>
            <a:r>
              <a:rPr lang="tr-TR" dirty="0"/>
              <a:t>Öğrencilerin ve okul çalışanlarının sağlığının değerlendirilmesi, geliştirilmesi, sağlıklı okul yaşamının sağlanması ve sürdürülmesi, öğrenciye ve dolayısıyla topluma sağlık eğitiminin verilmesi için yapılan çalışmaların tümü olarak tanımlanmaktadır. 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SAĞLIĞI NE DEMEKTİR?</a:t>
            </a:r>
            <a:endParaRPr lang="tr-TR" dirty="0"/>
          </a:p>
        </p:txBody>
      </p:sp>
      <p:pic>
        <p:nvPicPr>
          <p:cNvPr id="2050" name="Picture 2" descr="hsgm beslenmedos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5715000" cy="244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8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675467"/>
            <a:ext cx="8424936" cy="3450696"/>
          </a:xfrm>
        </p:spPr>
        <p:txBody>
          <a:bodyPr/>
          <a:lstStyle/>
          <a:p>
            <a:r>
              <a:rPr lang="tr-TR" dirty="0"/>
              <a:t>Okul çağındaki bütün çocukların olabilecek en iyi bedensel, ruhsal sağlığa kavuşmalarının sağlanması ve sürdürülmesi, </a:t>
            </a:r>
            <a:endParaRPr lang="tr-TR" dirty="0" smtClean="0"/>
          </a:p>
          <a:p>
            <a:r>
              <a:rPr lang="tr-TR" dirty="0" smtClean="0"/>
              <a:t>okul </a:t>
            </a:r>
            <a:r>
              <a:rPr lang="tr-TR" dirty="0"/>
              <a:t>çocuklarının sağlıklı bir çevrede gelişiminin sağlanması, </a:t>
            </a:r>
            <a:endParaRPr lang="tr-TR" dirty="0" smtClean="0"/>
          </a:p>
          <a:p>
            <a:r>
              <a:rPr lang="tr-TR" dirty="0" smtClean="0"/>
              <a:t>çocukların</a:t>
            </a:r>
            <a:r>
              <a:rPr lang="tr-TR" dirty="0"/>
              <a:t>, okul çalışanlarının, ailelerinin ve toplumun sağlık düzeyinin </a:t>
            </a:r>
            <a:r>
              <a:rPr lang="tr-TR" dirty="0" smtClean="0"/>
              <a:t>yükseltilmesini </a:t>
            </a:r>
            <a:r>
              <a:rPr lang="tr-TR" dirty="0"/>
              <a:t>hedefleyen ve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Milli </a:t>
            </a:r>
            <a:r>
              <a:rPr lang="tr-TR" dirty="0"/>
              <a:t>Eğitim Bakanlığı işbirliğinde yürütülen programdır. 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Okulda Sağlığın Korunması ve Geliştirilmesi Programı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8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675467"/>
            <a:ext cx="8784975" cy="3450696"/>
          </a:xfrm>
        </p:spPr>
        <p:txBody>
          <a:bodyPr/>
          <a:lstStyle/>
          <a:p>
            <a:r>
              <a:rPr lang="tr-TR" dirty="0"/>
              <a:t>Program Millî Eğitim Bakanlığı’na bağlı resmi ve özel; okulöncesi (anaokulu), ilkokul, ortaokul ve liseler, pansiyonlu okullar ile mesleki eğitim merkezleri, özel eğitim iş uygulama merkezleri ve özel eğitim mesleki eğitim merkezlerinde öğrenim görmekte olan </a:t>
            </a:r>
            <a:r>
              <a:rPr lang="tr-TR" b="1" i="1" u="sng" dirty="0"/>
              <a:t>tüm </a:t>
            </a:r>
            <a:r>
              <a:rPr lang="tr-TR" b="1" i="1" u="sng" dirty="0" smtClean="0"/>
              <a:t>öğrencileri</a:t>
            </a:r>
            <a:r>
              <a:rPr lang="tr-TR" dirty="0"/>
              <a:t>, </a:t>
            </a:r>
            <a:r>
              <a:rPr lang="tr-TR" b="1" i="1" u="sng" dirty="0"/>
              <a:t>okul çalışanlarını </a:t>
            </a:r>
            <a:r>
              <a:rPr lang="tr-TR" dirty="0"/>
              <a:t>ve </a:t>
            </a:r>
            <a:r>
              <a:rPr lang="tr-TR" b="1" i="1" u="sng" dirty="0"/>
              <a:t>velileri</a:t>
            </a:r>
            <a:r>
              <a:rPr lang="tr-TR" dirty="0"/>
              <a:t> kapsamaktadır.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Okulda Sağlığın Korunması ve Geliştirilmesi Programı Kimleri Kapsamaktadır?</a:t>
            </a:r>
            <a:endParaRPr lang="tr-TR" sz="3200" dirty="0"/>
          </a:p>
        </p:txBody>
      </p:sp>
      <p:pic>
        <p:nvPicPr>
          <p:cNvPr id="3074" name="Picture 2" descr="Gebeliği Önleyici Yöntem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628" y="4682567"/>
            <a:ext cx="3222167" cy="214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i="1" u="sng" dirty="0"/>
              <a:t>Bu çerçevede Milli Eğitim Bakanlığı ile birlikte;</a:t>
            </a:r>
          </a:p>
          <a:p>
            <a:r>
              <a:rPr lang="tr-TR" dirty="0"/>
              <a:t>Okullarımızın sağlıklı ve güvenli okul çevresine sahip olması için çalışmalar, </a:t>
            </a:r>
          </a:p>
          <a:p>
            <a:r>
              <a:rPr lang="tr-TR" dirty="0"/>
              <a:t>Okullarda doğru ve sağlıklı besinlere ulaşabilmek için gereken iyileştirmeler, </a:t>
            </a:r>
          </a:p>
          <a:p>
            <a:r>
              <a:rPr lang="tr-TR" dirty="0"/>
              <a:t>Öğrenciler, aileler ve okul çalışanları için güncel ve doğru sağlık bilgisine erişim,</a:t>
            </a:r>
          </a:p>
          <a:p>
            <a:r>
              <a:rPr lang="tr-TR" dirty="0"/>
              <a:t>Öğrencilerin yıllık sağlık kontrollerinin sağlanması, </a:t>
            </a:r>
          </a:p>
          <a:p>
            <a:r>
              <a:rPr lang="tr-TR" dirty="0"/>
              <a:t>Fiziksel aktivite imkânlarının arttırılması, </a:t>
            </a:r>
          </a:p>
          <a:p>
            <a:r>
              <a:rPr lang="tr-TR" dirty="0"/>
              <a:t>Tüm bu çalışmalara ailelerin katılımının sağlanmasına ilişkin faaliyetler yürütülmektedir.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Program Kapsamında Neler </a:t>
            </a:r>
            <a:r>
              <a:rPr lang="tr-TR" sz="3600" b="1" dirty="0" smtClean="0"/>
              <a:t>Yapılmakta?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406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 çağı çocuklarının gelişimlerinin izlenebilmesi ve sağlıklarının korunması, varsa sağlık sorunlarının erken saptanarak çözümlenmesi için Aile Hekimlerince her yıl en az bir kez sağlık kontrollerinin yapılması </a:t>
            </a:r>
            <a:r>
              <a:rPr lang="tr-TR" dirty="0" smtClean="0"/>
              <a:t>gerekmektedir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Yıllık </a:t>
            </a:r>
            <a:r>
              <a:rPr lang="tr-TR" dirty="0"/>
              <a:t>sağlık kontrolleri, yıl boyunca (yaz tatili de </a:t>
            </a:r>
            <a:r>
              <a:rPr lang="tr-TR" dirty="0" smtClean="0"/>
              <a:t>dâhil) çocuğun yaşı içinde, çocuğun ve velisinin </a:t>
            </a:r>
            <a:r>
              <a:rPr lang="tr-TR" dirty="0"/>
              <a:t>uygun olduğu herhangi bir zamanda yapılabilir.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Okul </a:t>
            </a:r>
            <a:r>
              <a:rPr lang="tr-TR" b="1" dirty="0" smtClean="0"/>
              <a:t>Çağındaki Bir Çocuk </a:t>
            </a:r>
            <a:r>
              <a:rPr lang="tr-TR" b="1" dirty="0"/>
              <a:t>Aile Hekimine </a:t>
            </a:r>
            <a:r>
              <a:rPr lang="tr-TR" b="1" dirty="0" smtClean="0"/>
              <a:t>Gitmeli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492896"/>
            <a:ext cx="8640960" cy="3450696"/>
          </a:xfrm>
        </p:spPr>
        <p:txBody>
          <a:bodyPr/>
          <a:lstStyle/>
          <a:p>
            <a:r>
              <a:rPr lang="tr-TR" dirty="0"/>
              <a:t>Çocuğunuzun fiziksel, sosyal ve ruhsal gelişimi değerlendirilir, yaşına uygun taramalar yapılır, aşıları kontrol edilerek </a:t>
            </a:r>
            <a:r>
              <a:rPr lang="tr-TR" dirty="0" smtClean="0"/>
              <a:t>tamamlanır</a:t>
            </a:r>
            <a:r>
              <a:rPr lang="tr-TR" dirty="0"/>
              <a:t>, </a:t>
            </a:r>
            <a:r>
              <a:rPr lang="tr-TR" dirty="0" smtClean="0"/>
              <a:t>gereken konularda </a:t>
            </a:r>
            <a:r>
              <a:rPr lang="tr-TR" dirty="0"/>
              <a:t>danışmanlık verilir.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Yıllık Sağlık Kontrolünde Neler Yapılır?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89040"/>
            <a:ext cx="5715000" cy="29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1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265</Words>
  <Application>Microsoft Office PowerPoint</Application>
  <PresentationFormat>Ekran Gösterisi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Dalga Biçimi</vt:lpstr>
      <vt:lpstr>OKUL SAĞLIĞI</vt:lpstr>
      <vt:lpstr>OKUL SAĞLIĞI NE DEMEKTİR?</vt:lpstr>
      <vt:lpstr>Okulda Sağlığın Korunması ve Geliştirilmesi Programı Nedir?</vt:lpstr>
      <vt:lpstr>Okulda Sağlığın Korunması ve Geliştirilmesi Programı Kimleri Kapsamaktadır?</vt:lpstr>
      <vt:lpstr>Program Kapsamında Neler Yapılmakta?</vt:lpstr>
      <vt:lpstr>Okul Çağındaki Bir Çocuk Aile Hekimine Gitmeli Mi?</vt:lpstr>
      <vt:lpstr>Yıllık Sağlık Kontrolünde Neler Yapılır?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oğulluk</dc:creator>
  <cp:lastModifiedBy>Asus</cp:lastModifiedBy>
  <cp:revision>5</cp:revision>
  <dcterms:created xsi:type="dcterms:W3CDTF">2020-02-24T18:34:45Z</dcterms:created>
  <dcterms:modified xsi:type="dcterms:W3CDTF">2020-02-24T19:43:49Z</dcterms:modified>
</cp:coreProperties>
</file>